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5240000" cy="2438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 snapToObjects="1">
      <p:cViewPr varScale="1">
        <p:scale>
          <a:sx n="32" d="100"/>
          <a:sy n="32" d="100"/>
        </p:scale>
        <p:origin x="331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1113109" y="6477000"/>
            <a:ext cx="17466218" cy="1165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 copy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-582" y="-26667"/>
            <a:ext cx="15241164" cy="2443733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4648" tIns="44648" rIns="44648" bIns="44648" anchor="ctr"/>
          <a:lstStyle/>
          <a:p>
            <a:pPr>
              <a:defRPr sz="50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783892" y="16037346"/>
            <a:ext cx="666894" cy="698898"/>
          </a:xfrm>
          <a:prstGeom prst="rect">
            <a:avLst/>
          </a:prstGeom>
        </p:spPr>
        <p:txBody>
          <a:bodyPr lIns="44648" tIns="44648" rIns="44648" bIns="44648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"/>
          <p:cNvSpPr/>
          <p:nvPr/>
        </p:nvSpPr>
        <p:spPr>
          <a:xfrm>
            <a:off x="-9449" y="7894587"/>
            <a:ext cx="6393770" cy="8594826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4648" tIns="44648" rIns="44648" bIns="44648" anchor="ctr"/>
          <a:lstStyle/>
          <a:p>
            <a:pPr>
              <a:defRPr sz="52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769770" y="16037346"/>
            <a:ext cx="695138" cy="724298"/>
          </a:xfrm>
          <a:prstGeom prst="rect">
            <a:avLst/>
          </a:prstGeom>
        </p:spPr>
        <p:txBody>
          <a:bodyPr lIns="44648" tIns="44648" rIns="44648" bIns="44648"/>
          <a:lstStyle>
            <a:lvl1pPr>
              <a:defRPr sz="4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1900885" y="6815788"/>
            <a:ext cx="11430003" cy="76239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488281" y="14350007"/>
            <a:ext cx="12263438" cy="16668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88281" y="16031765"/>
            <a:ext cx="12263438" cy="132457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488281" y="10257234"/>
            <a:ext cx="12263438" cy="386953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21"/>
          </p:nvPr>
        </p:nvSpPr>
        <p:spPr>
          <a:xfrm>
            <a:off x="2652861" y="7196336"/>
            <a:ext cx="14533067" cy="9688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116210" y="7221140"/>
            <a:ext cx="6250783" cy="4673204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16210" y="12013406"/>
            <a:ext cx="6250783" cy="482203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116210" y="6774656"/>
            <a:ext cx="13007580" cy="25300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4788544" y="9508132"/>
            <a:ext cx="11050490" cy="73669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116210" y="6774656"/>
            <a:ext cx="13007580" cy="25300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16210" y="9513093"/>
            <a:ext cx="6250783" cy="7366993"/>
          </a:xfrm>
          <a:prstGeom prst="rect">
            <a:avLst/>
          </a:prstGeom>
        </p:spPr>
        <p:txBody>
          <a:bodyPr anchor="ctr"/>
          <a:lstStyle>
            <a:lvl1pPr marL="857250" indent="-857250" algn="l">
              <a:spcBef>
                <a:spcPts val="8000"/>
              </a:spcBef>
              <a:buSzPct val="145000"/>
              <a:buChar char="•"/>
              <a:defRPr sz="7000"/>
            </a:lvl1pPr>
            <a:lvl2pPr marL="1200150" indent="-857250" algn="l">
              <a:spcBef>
                <a:spcPts val="8000"/>
              </a:spcBef>
              <a:buSzPct val="145000"/>
              <a:buChar char="•"/>
              <a:defRPr sz="7000"/>
            </a:lvl2pPr>
            <a:lvl3pPr marL="1543050" indent="-857250" algn="l">
              <a:spcBef>
                <a:spcPts val="8000"/>
              </a:spcBef>
              <a:buSzPct val="145000"/>
              <a:buChar char="•"/>
              <a:defRPr sz="7000"/>
            </a:lvl3pPr>
            <a:lvl4pPr marL="1885950" indent="-857250" algn="l">
              <a:spcBef>
                <a:spcPts val="8000"/>
              </a:spcBef>
              <a:buSzPct val="145000"/>
              <a:buChar char="•"/>
              <a:defRPr sz="7000"/>
            </a:lvl4pPr>
            <a:lvl5pPr marL="2228850" indent="-857250" algn="l">
              <a:spcBef>
                <a:spcPts val="8000"/>
              </a:spcBef>
              <a:buSzPct val="145000"/>
              <a:buChar char="•"/>
              <a:defRPr sz="7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267701" y="17371218"/>
            <a:ext cx="696660" cy="72866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16210" y="7965281"/>
            <a:ext cx="13007580" cy="8453438"/>
          </a:xfrm>
          <a:prstGeom prst="rect">
            <a:avLst/>
          </a:prstGeom>
        </p:spPr>
        <p:txBody>
          <a:bodyPr anchor="ctr"/>
          <a:lstStyle>
            <a:lvl1pPr marL="1111250" indent="-1111250" algn="l">
              <a:spcBef>
                <a:spcPts val="10500"/>
              </a:spcBef>
              <a:buSzPct val="145000"/>
              <a:buChar char="•"/>
              <a:defRPr sz="8000"/>
            </a:lvl1pPr>
            <a:lvl2pPr marL="1555750" indent="-1111250" algn="l">
              <a:spcBef>
                <a:spcPts val="10500"/>
              </a:spcBef>
              <a:buSzPct val="145000"/>
              <a:buChar char="•"/>
              <a:defRPr sz="8000"/>
            </a:lvl2pPr>
            <a:lvl3pPr marL="2000250" indent="-1111250" algn="l">
              <a:spcBef>
                <a:spcPts val="10500"/>
              </a:spcBef>
              <a:buSzPct val="145000"/>
              <a:buChar char="•"/>
              <a:defRPr sz="8000"/>
            </a:lvl3pPr>
            <a:lvl4pPr marL="2444750" indent="-1111250" algn="l">
              <a:spcBef>
                <a:spcPts val="10500"/>
              </a:spcBef>
              <a:buSzPct val="145000"/>
              <a:buChar char="•"/>
              <a:defRPr sz="8000"/>
            </a:lvl4pPr>
            <a:lvl5pPr marL="2889250" indent="-1111250" algn="l">
              <a:spcBef>
                <a:spcPts val="10500"/>
              </a:spcBef>
              <a:buSzPct val="145000"/>
              <a:buChar char="•"/>
              <a:defRPr sz="8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7828359" y="12370593"/>
            <a:ext cx="7095407" cy="47327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7620000" y="7518796"/>
            <a:ext cx="6875860" cy="45839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23"/>
          </p:nvPr>
        </p:nvSpPr>
        <p:spPr>
          <a:xfrm>
            <a:off x="-2783086" y="7518796"/>
            <a:ext cx="14041933" cy="93612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e Bloggs"/>
          <p:cNvSpPr txBox="1">
            <a:spLocks noGrp="1"/>
          </p:cNvSpPr>
          <p:nvPr>
            <p:ph type="body" sz="quarter" idx="21"/>
          </p:nvPr>
        </p:nvSpPr>
        <p:spPr>
          <a:xfrm>
            <a:off x="1488281" y="13933289"/>
            <a:ext cx="12263438" cy="101212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6000" i="1"/>
            </a:lvl1pPr>
          </a:lstStyle>
          <a:p>
            <a:r>
              <a:t>–Joe Bloggs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488281" y="11143053"/>
            <a:ext cx="12263438" cy="1383519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8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488281" y="8396882"/>
            <a:ext cx="12263438" cy="3869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488281" y="12385476"/>
            <a:ext cx="12263438" cy="1324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267701" y="17371218"/>
            <a:ext cx="696660" cy="726628"/>
          </a:xfrm>
          <a:prstGeom prst="rect">
            <a:avLst/>
          </a:prstGeom>
          <a:ln w="12700">
            <a:miter lim="400000"/>
          </a:ln>
        </p:spPr>
        <p:txBody>
          <a:bodyPr wrap="none" lIns="59531" tIns="59531" rIns="59531" bIns="59531">
            <a:spAutoFit/>
          </a:bodyPr>
          <a:lstStyle>
            <a:lvl1pPr>
              <a:defRPr sz="4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t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8F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ounded Rectangle"/>
          <p:cNvSpPr/>
          <p:nvPr/>
        </p:nvSpPr>
        <p:spPr>
          <a:xfrm>
            <a:off x="901554" y="19171142"/>
            <a:ext cx="13436892" cy="4169384"/>
          </a:xfrm>
          <a:prstGeom prst="roundRect">
            <a:avLst>
              <a:gd name="adj" fmla="val 5864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46" name="Rounded Rectangle"/>
          <p:cNvSpPr/>
          <p:nvPr/>
        </p:nvSpPr>
        <p:spPr>
          <a:xfrm>
            <a:off x="901554" y="15406016"/>
            <a:ext cx="13436892" cy="3222054"/>
          </a:xfrm>
          <a:prstGeom prst="roundRect">
            <a:avLst>
              <a:gd name="adj" fmla="val 7588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47" name="Rounded Rectangle"/>
          <p:cNvSpPr/>
          <p:nvPr/>
        </p:nvSpPr>
        <p:spPr>
          <a:xfrm>
            <a:off x="901554" y="11727856"/>
            <a:ext cx="13436892" cy="3133289"/>
          </a:xfrm>
          <a:prstGeom prst="roundRect">
            <a:avLst>
              <a:gd name="adj" fmla="val 7803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48" name="Rounded Rectangle"/>
          <p:cNvSpPr/>
          <p:nvPr/>
        </p:nvSpPr>
        <p:spPr>
          <a:xfrm>
            <a:off x="901554" y="7732693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49" name="Rounded Rectangle"/>
          <p:cNvSpPr/>
          <p:nvPr/>
        </p:nvSpPr>
        <p:spPr>
          <a:xfrm>
            <a:off x="901554" y="3739326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solidFill>
                  <a:srgbClr val="DDDEE0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50" name="Team Communication Guide…"/>
          <p:cNvSpPr txBox="1"/>
          <p:nvPr/>
        </p:nvSpPr>
        <p:spPr>
          <a:xfrm>
            <a:off x="2784676" y="719697"/>
            <a:ext cx="9774877" cy="15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4648" tIns="44648" rIns="44648" bIns="44648" anchor="ctr">
            <a:spAutoFit/>
          </a:bodyPr>
          <a:lstStyle/>
          <a:p>
            <a:pPr>
              <a:defRPr sz="5200" b="0">
                <a:solidFill>
                  <a:srgbClr val="202C2A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r>
              <a:t>Team Communication Guide</a:t>
            </a:r>
          </a:p>
          <a:p>
            <a:pPr>
              <a:defRPr sz="3500" b="0">
                <a:solidFill>
                  <a:srgbClr val="202C2A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r>
              <a:t>Page 1. </a:t>
            </a:r>
          </a:p>
        </p:txBody>
      </p:sp>
      <p:pic>
        <p:nvPicPr>
          <p:cNvPr id="251" name="Sample_image.png" descr="Sample_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4148" y="8667520"/>
            <a:ext cx="2727330" cy="2906172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What do we use synchronous communication for?"/>
          <p:cNvSpPr txBox="1"/>
          <p:nvPr/>
        </p:nvSpPr>
        <p:spPr>
          <a:xfrm>
            <a:off x="1331239" y="3806002"/>
            <a:ext cx="12681752" cy="627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EC8F22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do we use synchronous communication for?</a:t>
            </a:r>
          </a:p>
        </p:txBody>
      </p:sp>
      <p:sp>
        <p:nvSpPr>
          <p:cNvPr id="253" name="What do we use asynchronous communication for?"/>
          <p:cNvSpPr txBox="1"/>
          <p:nvPr/>
        </p:nvSpPr>
        <p:spPr>
          <a:xfrm>
            <a:off x="1039922" y="7886293"/>
            <a:ext cx="13264385" cy="627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F05F6B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do we use asynchronous communication for?</a:t>
            </a:r>
          </a:p>
        </p:txBody>
      </p:sp>
      <p:sp>
        <p:nvSpPr>
          <p:cNvPr id="254" name="As a team, do we default to asynchronous or synchronous communication?"/>
          <p:cNvSpPr txBox="1"/>
          <p:nvPr/>
        </p:nvSpPr>
        <p:spPr>
          <a:xfrm>
            <a:off x="1135722" y="11801016"/>
            <a:ext cx="13072786" cy="1135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7FC348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As a team, do we default to asynchronous or synchronous communication?</a:t>
            </a:r>
          </a:p>
        </p:txBody>
      </p:sp>
      <p:sp>
        <p:nvSpPr>
          <p:cNvPr id="255" name="What does ‘urgent’ actually mean?"/>
          <p:cNvSpPr txBox="1"/>
          <p:nvPr/>
        </p:nvSpPr>
        <p:spPr>
          <a:xfrm>
            <a:off x="4170648" y="15546985"/>
            <a:ext cx="6898704" cy="627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/>
          <a:p>
            <a:pPr>
              <a:defRPr sz="3000" b="0">
                <a:solidFill>
                  <a:srgbClr val="33BBA9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r>
              <a:t>What does ‘urgent’ actually mean?</a:t>
            </a:r>
          </a:p>
        </p:txBody>
      </p:sp>
      <p:sp>
        <p:nvSpPr>
          <p:cNvPr id="256" name="Which communication channels do we use for what types of communication?"/>
          <p:cNvSpPr txBox="1"/>
          <p:nvPr/>
        </p:nvSpPr>
        <p:spPr>
          <a:xfrm>
            <a:off x="1039922" y="19399383"/>
            <a:ext cx="13264386" cy="1135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904C8C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Which communication channels do we use for what types of communication?</a:t>
            </a:r>
          </a:p>
        </p:txBody>
      </p:sp>
      <p:pic>
        <p:nvPicPr>
          <p:cNvPr id="257" name="Art04.png" descr="Art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905" y="5173579"/>
            <a:ext cx="1892508" cy="20160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Card03.png" descr="Card03.png"/>
          <p:cNvPicPr>
            <a:picLocks noChangeAspect="1"/>
          </p:cNvPicPr>
          <p:nvPr/>
        </p:nvPicPr>
        <p:blipFill>
          <a:blip r:embed="rId4"/>
          <a:srcRect l="44897"/>
          <a:stretch>
            <a:fillRect/>
          </a:stretch>
        </p:blipFill>
        <p:spPr>
          <a:xfrm>
            <a:off x="970091" y="11898358"/>
            <a:ext cx="3644850" cy="2906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Sample_image2.png" descr="Sample_imag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763" y="21408149"/>
            <a:ext cx="2198792" cy="21987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44033" y="16905245"/>
            <a:ext cx="2198792" cy="165374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Text"/>
          <p:cNvSpPr txBox="1"/>
          <p:nvPr/>
        </p:nvSpPr>
        <p:spPr>
          <a:xfrm>
            <a:off x="-8859314" y="15123920"/>
            <a:ext cx="169863" cy="474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lnSpc>
                <a:spcPts val="2800"/>
              </a:lnSpc>
              <a:defRPr sz="1200" b="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262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78425" y="23394382"/>
            <a:ext cx="1892605" cy="686438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Copyright © 2020 Inventium Toolbox Pty Ltd"/>
          <p:cNvSpPr txBox="1"/>
          <p:nvPr/>
        </p:nvSpPr>
        <p:spPr>
          <a:xfrm>
            <a:off x="67861" y="24052310"/>
            <a:ext cx="2798453" cy="254608"/>
          </a:xfrm>
          <a:prstGeom prst="rect">
            <a:avLst/>
          </a:prstGeom>
          <a:solidFill>
            <a:srgbClr val="EC8F2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defRPr sz="1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 © 2020 Inventium Toolbox Pty Ltd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8F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ounded Rectangle"/>
          <p:cNvSpPr/>
          <p:nvPr/>
        </p:nvSpPr>
        <p:spPr>
          <a:xfrm>
            <a:off x="901554" y="14704507"/>
            <a:ext cx="13436892" cy="4132655"/>
          </a:xfrm>
          <a:prstGeom prst="roundRect">
            <a:avLst>
              <a:gd name="adj" fmla="val 591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66" name="Rounded Rectangle"/>
          <p:cNvSpPr/>
          <p:nvPr/>
        </p:nvSpPr>
        <p:spPr>
          <a:xfrm>
            <a:off x="901554" y="9864912"/>
            <a:ext cx="13436892" cy="4654176"/>
          </a:xfrm>
          <a:prstGeom prst="roundRect">
            <a:avLst>
              <a:gd name="adj" fmla="val 5253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67" name="Rounded Rectangle"/>
          <p:cNvSpPr/>
          <p:nvPr/>
        </p:nvSpPr>
        <p:spPr>
          <a:xfrm>
            <a:off x="901554" y="5122475"/>
            <a:ext cx="13436892" cy="4326103"/>
          </a:xfrm>
          <a:prstGeom prst="roundRect">
            <a:avLst>
              <a:gd name="adj" fmla="val 5651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68" name="Rounded Rectangle"/>
          <p:cNvSpPr/>
          <p:nvPr/>
        </p:nvSpPr>
        <p:spPr>
          <a:xfrm>
            <a:off x="901554" y="382085"/>
            <a:ext cx="13436892" cy="4422125"/>
          </a:xfrm>
          <a:prstGeom prst="roundRect">
            <a:avLst>
              <a:gd name="adj" fmla="val 5529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solidFill>
                  <a:srgbClr val="DDDEE0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pic>
        <p:nvPicPr>
          <p:cNvPr id="269" name="Sample_image.png" descr="Sample_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5875" y="6892083"/>
            <a:ext cx="2727330" cy="2906172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What communication needs to happen daily/weekly/monthly and what is the best channel for it to happen in?"/>
          <p:cNvSpPr txBox="1"/>
          <p:nvPr/>
        </p:nvSpPr>
        <p:spPr>
          <a:xfrm>
            <a:off x="1279124" y="571160"/>
            <a:ext cx="12681752" cy="1135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EC8F22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communication needs to happen daily/weekly/monthly and what is the best channel for it to happen in?</a:t>
            </a:r>
          </a:p>
        </p:txBody>
      </p:sp>
      <p:sp>
        <p:nvSpPr>
          <p:cNvPr id="271" name="How will we ensure our synchronous discussions reflect equal contributions?"/>
          <p:cNvSpPr txBox="1"/>
          <p:nvPr/>
        </p:nvSpPr>
        <p:spPr>
          <a:xfrm>
            <a:off x="987807" y="5280614"/>
            <a:ext cx="13264386" cy="1135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F05F6B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How will we ensure our synchronous discussions reflect equal contributions?</a:t>
            </a:r>
          </a:p>
        </p:txBody>
      </p:sp>
      <p:sp>
        <p:nvSpPr>
          <p:cNvPr id="272" name="Based on team members’ chronotypes, when should we be doing synchronous vs asynchronous communication?"/>
          <p:cNvSpPr txBox="1"/>
          <p:nvPr/>
        </p:nvSpPr>
        <p:spPr>
          <a:xfrm>
            <a:off x="987807" y="9992561"/>
            <a:ext cx="13264386" cy="1135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33BBA9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Based on team members’ chronotypes, when should we be doing synchronous vs asynchronous communication?</a:t>
            </a:r>
          </a:p>
        </p:txBody>
      </p:sp>
      <p:sp>
        <p:nvSpPr>
          <p:cNvPr id="273" name="What are our key communication values?"/>
          <p:cNvSpPr txBox="1"/>
          <p:nvPr/>
        </p:nvSpPr>
        <p:spPr>
          <a:xfrm>
            <a:off x="3202232" y="14713394"/>
            <a:ext cx="8281354" cy="627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>
              <a:defRPr sz="3000" b="0">
                <a:solidFill>
                  <a:srgbClr val="904C8C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are our key communication values? </a:t>
            </a:r>
          </a:p>
        </p:txBody>
      </p:sp>
      <p:pic>
        <p:nvPicPr>
          <p:cNvPr id="274" name="Art04.png" descr="Art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14" y="2562453"/>
            <a:ext cx="1892508" cy="20160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Card03.png" descr="Card03.png"/>
          <p:cNvPicPr>
            <a:picLocks noChangeAspect="1"/>
          </p:cNvPicPr>
          <p:nvPr/>
        </p:nvPicPr>
        <p:blipFill>
          <a:blip r:embed="rId4"/>
          <a:srcRect l="44897"/>
          <a:stretch>
            <a:fillRect/>
          </a:stretch>
        </p:blipFill>
        <p:spPr>
          <a:xfrm>
            <a:off x="440981" y="11426307"/>
            <a:ext cx="3644850" cy="2906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Sample_image2.png" descr="Sample_imag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51581" y="16892700"/>
            <a:ext cx="2198792" cy="2198792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Text"/>
          <p:cNvSpPr txBox="1"/>
          <p:nvPr/>
        </p:nvSpPr>
        <p:spPr>
          <a:xfrm>
            <a:off x="-8859314" y="15123920"/>
            <a:ext cx="169863" cy="474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lnSpc>
                <a:spcPts val="2800"/>
              </a:lnSpc>
              <a:defRPr sz="1200" b="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278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78425" y="23394382"/>
            <a:ext cx="1892605" cy="686438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Copyright © 2020 Inventium Toolbox Pty Ltd"/>
          <p:cNvSpPr txBox="1"/>
          <p:nvPr/>
        </p:nvSpPr>
        <p:spPr>
          <a:xfrm>
            <a:off x="67861" y="24052310"/>
            <a:ext cx="2798453" cy="254608"/>
          </a:xfrm>
          <a:prstGeom prst="rect">
            <a:avLst/>
          </a:prstGeom>
          <a:solidFill>
            <a:srgbClr val="EC8F2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defRPr sz="1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 © 2020 Inventium Toolbox Pty Ltd</a:t>
            </a:r>
          </a:p>
        </p:txBody>
      </p:sp>
      <p:sp>
        <p:nvSpPr>
          <p:cNvPr id="280" name="Rounded Rectangle"/>
          <p:cNvSpPr/>
          <p:nvPr/>
        </p:nvSpPr>
        <p:spPr>
          <a:xfrm>
            <a:off x="901554" y="19031467"/>
            <a:ext cx="13436892" cy="4326104"/>
          </a:xfrm>
          <a:prstGeom prst="roundRect">
            <a:avLst>
              <a:gd name="adj" fmla="val 5651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281" name="(Remote teams) What are our planned rituals around in-person connection?"/>
          <p:cNvSpPr txBox="1"/>
          <p:nvPr/>
        </p:nvSpPr>
        <p:spPr>
          <a:xfrm>
            <a:off x="1279124" y="19209442"/>
            <a:ext cx="12681752" cy="1135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000" b="0">
                <a:solidFill>
                  <a:srgbClr val="EC8F22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(Remote teams) What are our planned rituals around in-person connection? </a:t>
            </a:r>
          </a:p>
        </p:txBody>
      </p:sp>
      <p:pic>
        <p:nvPicPr>
          <p:cNvPr id="282" name="Sample_image.png" descr="Sample_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53403" y="20745322"/>
            <a:ext cx="2727330" cy="29061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Macintosh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Gordita Bold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Le Poidevin</cp:lastModifiedBy>
  <cp:revision>1</cp:revision>
  <dcterms:modified xsi:type="dcterms:W3CDTF">2022-06-01T03:41:11Z</dcterms:modified>
</cp:coreProperties>
</file>