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tif" ContentType="image/ti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5240000" cy="24384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1460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6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1460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6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1460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6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1460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6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1460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6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1460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6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1460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6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1460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6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1460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6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48"/>
  </p:normalViewPr>
  <p:slideViewPr>
    <p:cSldViewPr snapToGrid="0" snapToObjects="1">
      <p:cViewPr varScale="1">
        <p:scale>
          <a:sx n="32" d="100"/>
          <a:sy n="32" d="100"/>
        </p:scale>
        <p:origin x="3312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49" name="Shape 149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2" name="Body Level One…"/>
          <p:cNvSpPr txBox="1"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>
            <a:spLocks noGrp="1"/>
          </p:cNvSpPr>
          <p:nvPr>
            <p:ph type="pic" idx="21"/>
          </p:nvPr>
        </p:nvSpPr>
        <p:spPr>
          <a:xfrm>
            <a:off x="-1113109" y="6477000"/>
            <a:ext cx="17466218" cy="11653243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0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Center copy">
    <p:bg>
      <p:bgPr>
        <a:solidFill>
          <a:srgbClr val="E6E7E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Rectangle"/>
          <p:cNvSpPr/>
          <p:nvPr/>
        </p:nvSpPr>
        <p:spPr>
          <a:xfrm>
            <a:off x="-582" y="-26667"/>
            <a:ext cx="15241164" cy="24437334"/>
          </a:xfrm>
          <a:prstGeom prst="rect">
            <a:avLst/>
          </a:prstGeom>
          <a:blipFill>
            <a:blip r:embed="rId2"/>
          </a:blipFill>
          <a:ln w="12700">
            <a:miter lim="400000"/>
          </a:ln>
        </p:spPr>
        <p:txBody>
          <a:bodyPr lIns="44648" tIns="44648" rIns="44648" bIns="44648" anchor="ctr"/>
          <a:lstStyle/>
          <a:p>
            <a:pPr>
              <a:defRPr sz="5000" b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11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2783892" y="16037346"/>
            <a:ext cx="666894" cy="698898"/>
          </a:xfrm>
          <a:prstGeom prst="rect">
            <a:avLst/>
          </a:prstGeom>
        </p:spPr>
        <p:txBody>
          <a:bodyPr lIns="44648" tIns="44648" rIns="44648" bIns="44648"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Center">
    <p:bg>
      <p:bgPr>
        <a:solidFill>
          <a:srgbClr val="E6E7E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Rectangle"/>
          <p:cNvSpPr/>
          <p:nvPr/>
        </p:nvSpPr>
        <p:spPr>
          <a:xfrm>
            <a:off x="-9449" y="7894587"/>
            <a:ext cx="6393770" cy="8594826"/>
          </a:xfrm>
          <a:prstGeom prst="rect">
            <a:avLst/>
          </a:prstGeom>
          <a:blipFill>
            <a:blip r:embed="rId2"/>
          </a:blipFill>
          <a:ln w="12700">
            <a:miter lim="400000"/>
          </a:ln>
        </p:spPr>
        <p:txBody>
          <a:bodyPr lIns="44648" tIns="44648" rIns="44648" bIns="44648" anchor="ctr"/>
          <a:lstStyle/>
          <a:p>
            <a:pPr>
              <a:defRPr sz="5200" b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12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2769770" y="16037346"/>
            <a:ext cx="695138" cy="724298"/>
          </a:xfrm>
          <a:prstGeom prst="rect">
            <a:avLst/>
          </a:prstGeom>
        </p:spPr>
        <p:txBody>
          <a:bodyPr lIns="44648" tIns="44648" rIns="44648" bIns="44648"/>
          <a:lstStyle>
            <a:lvl1pPr>
              <a:defRPr sz="4200"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Center copy 1">
    <p:bg>
      <p:bgPr>
        <a:solidFill>
          <a:srgbClr val="E6E7E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Rectangle"/>
          <p:cNvSpPr/>
          <p:nvPr/>
        </p:nvSpPr>
        <p:spPr>
          <a:xfrm>
            <a:off x="-3260" y="7894587"/>
            <a:ext cx="6387580" cy="8594826"/>
          </a:xfrm>
          <a:prstGeom prst="rect">
            <a:avLst/>
          </a:prstGeom>
          <a:blipFill>
            <a:blip r:embed="rId2"/>
          </a:blipFill>
          <a:ln w="12700">
            <a:miter lim="400000"/>
          </a:ln>
        </p:spPr>
        <p:txBody>
          <a:bodyPr lIns="44648" tIns="44648" rIns="44648" bIns="44648" anchor="ctr"/>
          <a:lstStyle/>
          <a:p>
            <a:pPr>
              <a:defRPr sz="5200" b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142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2769770" y="16037346"/>
            <a:ext cx="695138" cy="724298"/>
          </a:xfrm>
          <a:prstGeom prst="rect">
            <a:avLst/>
          </a:prstGeom>
        </p:spPr>
        <p:txBody>
          <a:bodyPr lIns="44648" tIns="44648" rIns="44648" bIns="44648"/>
          <a:lstStyle>
            <a:lvl1pPr>
              <a:defRPr sz="4200"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>
            <a:spLocks noGrp="1"/>
          </p:cNvSpPr>
          <p:nvPr>
            <p:ph type="pic" sz="half" idx="21"/>
          </p:nvPr>
        </p:nvSpPr>
        <p:spPr>
          <a:xfrm>
            <a:off x="1900885" y="6815788"/>
            <a:ext cx="11430003" cy="762397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21" name="Title Text"/>
          <p:cNvSpPr txBox="1">
            <a:spLocks noGrp="1"/>
          </p:cNvSpPr>
          <p:nvPr>
            <p:ph type="title"/>
          </p:nvPr>
        </p:nvSpPr>
        <p:spPr>
          <a:xfrm>
            <a:off x="1488281" y="14350007"/>
            <a:ext cx="12263438" cy="1666876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488281" y="16031765"/>
            <a:ext cx="12263438" cy="1324571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Cen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>
            <a:spLocks noGrp="1"/>
          </p:cNvSpPr>
          <p:nvPr>
            <p:ph type="title"/>
          </p:nvPr>
        </p:nvSpPr>
        <p:spPr>
          <a:xfrm>
            <a:off x="1488281" y="10257234"/>
            <a:ext cx="12263438" cy="3869532"/>
          </a:xfrm>
          <a:prstGeom prst="rect">
            <a:avLst/>
          </a:prstGeom>
        </p:spPr>
        <p:txBody>
          <a:bodyPr anchor="ctr"/>
          <a:lstStyle/>
          <a:p>
            <a:r>
              <a:t>Title Text</a:t>
            </a:r>
          </a:p>
        </p:txBody>
      </p:sp>
      <p:sp>
        <p:nvSpPr>
          <p:cNvPr id="3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>
            <a:spLocks noGrp="1"/>
          </p:cNvSpPr>
          <p:nvPr>
            <p:ph type="pic" sz="half" idx="21"/>
          </p:nvPr>
        </p:nvSpPr>
        <p:spPr>
          <a:xfrm>
            <a:off x="2652861" y="7196336"/>
            <a:ext cx="14533067" cy="9688712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39" name="Title Text"/>
          <p:cNvSpPr txBox="1">
            <a:spLocks noGrp="1"/>
          </p:cNvSpPr>
          <p:nvPr>
            <p:ph type="title"/>
          </p:nvPr>
        </p:nvSpPr>
        <p:spPr>
          <a:xfrm>
            <a:off x="1116210" y="7221140"/>
            <a:ext cx="6250783" cy="4673204"/>
          </a:xfrm>
          <a:prstGeom prst="rect">
            <a:avLst/>
          </a:prstGeom>
        </p:spPr>
        <p:txBody>
          <a:bodyPr/>
          <a:lstStyle>
            <a:lvl1pPr>
              <a:defRPr sz="15000"/>
            </a:lvl1pPr>
          </a:lstStyle>
          <a:p>
            <a:r>
              <a:t>Title Text</a:t>
            </a:r>
          </a:p>
        </p:txBody>
      </p:sp>
      <p:sp>
        <p:nvSpPr>
          <p:cNvPr id="4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116210" y="12013406"/>
            <a:ext cx="6250783" cy="4822032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>
            <a:spLocks noGrp="1"/>
          </p:cNvSpPr>
          <p:nvPr>
            <p:ph type="title"/>
          </p:nvPr>
        </p:nvSpPr>
        <p:spPr>
          <a:xfrm>
            <a:off x="1116210" y="6774656"/>
            <a:ext cx="13007580" cy="2530079"/>
          </a:xfrm>
          <a:prstGeom prst="rect">
            <a:avLst/>
          </a:prstGeom>
        </p:spPr>
        <p:txBody>
          <a:bodyPr anchor="ctr"/>
          <a:lstStyle/>
          <a:p>
            <a:r>
              <a:t>Title Text</a:t>
            </a:r>
          </a:p>
        </p:txBody>
      </p:sp>
      <p:sp>
        <p:nvSpPr>
          <p:cNvPr id="4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>
            <a:spLocks noGrp="1"/>
          </p:cNvSpPr>
          <p:nvPr>
            <p:ph type="pic" sz="half" idx="21"/>
          </p:nvPr>
        </p:nvSpPr>
        <p:spPr>
          <a:xfrm>
            <a:off x="4788544" y="9508132"/>
            <a:ext cx="11050490" cy="7366993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66" name="Title Text"/>
          <p:cNvSpPr txBox="1">
            <a:spLocks noGrp="1"/>
          </p:cNvSpPr>
          <p:nvPr>
            <p:ph type="title"/>
          </p:nvPr>
        </p:nvSpPr>
        <p:spPr>
          <a:xfrm>
            <a:off x="1116210" y="6774656"/>
            <a:ext cx="13007580" cy="2530079"/>
          </a:xfrm>
          <a:prstGeom prst="rect">
            <a:avLst/>
          </a:prstGeom>
        </p:spPr>
        <p:txBody>
          <a:bodyPr anchor="ctr"/>
          <a:lstStyle/>
          <a:p>
            <a:r>
              <a:t>Title Text</a:t>
            </a:r>
          </a:p>
        </p:txBody>
      </p:sp>
      <p:sp>
        <p:nvSpPr>
          <p:cNvPr id="67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116210" y="9513093"/>
            <a:ext cx="6250783" cy="7366993"/>
          </a:xfrm>
          <a:prstGeom prst="rect">
            <a:avLst/>
          </a:prstGeom>
        </p:spPr>
        <p:txBody>
          <a:bodyPr anchor="ctr"/>
          <a:lstStyle>
            <a:lvl1pPr marL="857250" indent="-857250" algn="l">
              <a:spcBef>
                <a:spcPts val="8000"/>
              </a:spcBef>
              <a:buSzPct val="145000"/>
              <a:buChar char="•"/>
              <a:defRPr sz="7000"/>
            </a:lvl1pPr>
            <a:lvl2pPr marL="1200150" indent="-857250" algn="l">
              <a:spcBef>
                <a:spcPts val="8000"/>
              </a:spcBef>
              <a:buSzPct val="145000"/>
              <a:buChar char="•"/>
              <a:defRPr sz="7000"/>
            </a:lvl2pPr>
            <a:lvl3pPr marL="1543050" indent="-857250" algn="l">
              <a:spcBef>
                <a:spcPts val="8000"/>
              </a:spcBef>
              <a:buSzPct val="145000"/>
              <a:buChar char="•"/>
              <a:defRPr sz="7000"/>
            </a:lvl3pPr>
            <a:lvl4pPr marL="1885950" indent="-857250" algn="l">
              <a:spcBef>
                <a:spcPts val="8000"/>
              </a:spcBef>
              <a:buSzPct val="145000"/>
              <a:buChar char="•"/>
              <a:defRPr sz="7000"/>
            </a:lvl4pPr>
            <a:lvl5pPr marL="2228850" indent="-857250" algn="l">
              <a:spcBef>
                <a:spcPts val="8000"/>
              </a:spcBef>
              <a:buSzPct val="145000"/>
              <a:buChar char="•"/>
              <a:defRPr sz="70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7267701" y="17371218"/>
            <a:ext cx="696660" cy="728664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1116210" y="7965281"/>
            <a:ext cx="13007580" cy="8453438"/>
          </a:xfrm>
          <a:prstGeom prst="rect">
            <a:avLst/>
          </a:prstGeom>
        </p:spPr>
        <p:txBody>
          <a:bodyPr anchor="ctr"/>
          <a:lstStyle>
            <a:lvl1pPr marL="1111250" indent="-1111250" algn="l">
              <a:spcBef>
                <a:spcPts val="10500"/>
              </a:spcBef>
              <a:buSzPct val="145000"/>
              <a:buChar char="•"/>
              <a:defRPr sz="8000"/>
            </a:lvl1pPr>
            <a:lvl2pPr marL="1555750" indent="-1111250" algn="l">
              <a:spcBef>
                <a:spcPts val="10500"/>
              </a:spcBef>
              <a:buSzPct val="145000"/>
              <a:buChar char="•"/>
              <a:defRPr sz="8000"/>
            </a:lvl2pPr>
            <a:lvl3pPr marL="2000250" indent="-1111250" algn="l">
              <a:spcBef>
                <a:spcPts val="10500"/>
              </a:spcBef>
              <a:buSzPct val="145000"/>
              <a:buChar char="•"/>
              <a:defRPr sz="8000"/>
            </a:lvl3pPr>
            <a:lvl4pPr marL="2444750" indent="-1111250" algn="l">
              <a:spcBef>
                <a:spcPts val="10500"/>
              </a:spcBef>
              <a:buSzPct val="145000"/>
              <a:buChar char="•"/>
              <a:defRPr sz="8000"/>
            </a:lvl4pPr>
            <a:lvl5pPr marL="2889250" indent="-1111250" algn="l">
              <a:spcBef>
                <a:spcPts val="10500"/>
              </a:spcBef>
              <a:buSzPct val="145000"/>
              <a:buChar char="•"/>
              <a:defRPr sz="80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>
            <a:spLocks noGrp="1"/>
          </p:cNvSpPr>
          <p:nvPr>
            <p:ph type="pic" sz="quarter" idx="21"/>
          </p:nvPr>
        </p:nvSpPr>
        <p:spPr>
          <a:xfrm>
            <a:off x="7828359" y="12370593"/>
            <a:ext cx="7095407" cy="4732736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84" name="Image"/>
          <p:cNvSpPr>
            <a:spLocks noGrp="1"/>
          </p:cNvSpPr>
          <p:nvPr>
            <p:ph type="pic" sz="quarter" idx="22"/>
          </p:nvPr>
        </p:nvSpPr>
        <p:spPr>
          <a:xfrm>
            <a:off x="7620000" y="7518796"/>
            <a:ext cx="6875860" cy="4583908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85" name="Image"/>
          <p:cNvSpPr>
            <a:spLocks noGrp="1"/>
          </p:cNvSpPr>
          <p:nvPr>
            <p:ph type="pic" sz="half" idx="23"/>
          </p:nvPr>
        </p:nvSpPr>
        <p:spPr>
          <a:xfrm>
            <a:off x="-2783086" y="7518796"/>
            <a:ext cx="14041933" cy="936129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8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e Bloggs"/>
          <p:cNvSpPr txBox="1">
            <a:spLocks noGrp="1"/>
          </p:cNvSpPr>
          <p:nvPr>
            <p:ph type="body" sz="quarter" idx="21"/>
          </p:nvPr>
        </p:nvSpPr>
        <p:spPr>
          <a:xfrm>
            <a:off x="1488281" y="13933289"/>
            <a:ext cx="12263438" cy="1012127"/>
          </a:xfrm>
          <a:prstGeom prst="rect">
            <a:avLst/>
          </a:prstGeom>
        </p:spPr>
        <p:txBody>
          <a:bodyPr>
            <a:spAutoFit/>
          </a:bodyPr>
          <a:lstStyle>
            <a:lvl1pPr>
              <a:defRPr sz="6000" i="1"/>
            </a:lvl1pPr>
          </a:lstStyle>
          <a:p>
            <a:r>
              <a:t>–Joe Bloggs</a:t>
            </a:r>
          </a:p>
        </p:txBody>
      </p:sp>
      <p:sp>
        <p:nvSpPr>
          <p:cNvPr id="94" name="“Type a quote here.”"/>
          <p:cNvSpPr txBox="1">
            <a:spLocks noGrp="1"/>
          </p:cNvSpPr>
          <p:nvPr>
            <p:ph type="body" sz="quarter" idx="22"/>
          </p:nvPr>
        </p:nvSpPr>
        <p:spPr>
          <a:xfrm>
            <a:off x="1488281" y="11143053"/>
            <a:ext cx="12263438" cy="1383519"/>
          </a:xfrm>
          <a:prstGeom prst="rect">
            <a:avLst/>
          </a:prstGeom>
        </p:spPr>
        <p:txBody>
          <a:bodyPr anchor="ctr">
            <a:spAutoFit/>
          </a:bodyPr>
          <a:lstStyle>
            <a:lvl1pPr>
              <a:defRPr sz="84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t>“Type a quote here.” </a:t>
            </a:r>
          </a:p>
        </p:txBody>
      </p:sp>
      <p:sp>
        <p:nvSpPr>
          <p:cNvPr id="9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1488281" y="8396882"/>
            <a:ext cx="12263438" cy="38695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9531" tIns="59531" rIns="59531" bIns="59531" anchor="b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1488281" y="12385476"/>
            <a:ext cx="12263438" cy="132457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9531" tIns="59531" rIns="59531" bIns="59531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7267701" y="17371218"/>
            <a:ext cx="696660" cy="726628"/>
          </a:xfrm>
          <a:prstGeom prst="rect">
            <a:avLst/>
          </a:prstGeom>
          <a:ln w="12700">
            <a:miter lim="400000"/>
          </a:ln>
        </p:spPr>
        <p:txBody>
          <a:bodyPr wrap="none" lIns="59531" tIns="59531" rIns="59531" bIns="59531">
            <a:spAutoFit/>
          </a:bodyPr>
          <a:lstStyle>
            <a:lvl1pPr>
              <a:defRPr sz="4000" b="0"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  <p:sldLayoutId id="2147483664" r:id="rId14"/>
  </p:sldLayoutIdLst>
  <p:transition spd="med"/>
  <p:txStyles>
    <p:titleStyle>
      <a:lvl1pPr marL="0" marR="0" indent="0" algn="ctr" defTabSz="1460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1460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1460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1460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1460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1460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1460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1460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1460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0" marR="0" indent="0" algn="ctr" defTabSz="1460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0" marR="0" indent="0" algn="ctr" defTabSz="1460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0" marR="0" indent="0" algn="ctr" defTabSz="1460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0" marR="0" indent="0" algn="ctr" defTabSz="1460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0" marR="0" indent="0" algn="ctr" defTabSz="1460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0" marR="0" indent="355600" algn="ctr" defTabSz="1460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0" marR="0" indent="711200" algn="ctr" defTabSz="1460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0" marR="0" indent="1066800" algn="ctr" defTabSz="1460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0" marR="0" indent="1422400" algn="ctr" defTabSz="1460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1460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Thin"/>
        </a:defRPr>
      </a:lvl1pPr>
      <a:lvl2pPr marL="0" marR="0" indent="228600" algn="ctr" defTabSz="1460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Thin"/>
        </a:defRPr>
      </a:lvl2pPr>
      <a:lvl3pPr marL="0" marR="0" indent="457200" algn="ctr" defTabSz="1460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Thin"/>
        </a:defRPr>
      </a:lvl3pPr>
      <a:lvl4pPr marL="0" marR="0" indent="685800" algn="ctr" defTabSz="1460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Thin"/>
        </a:defRPr>
      </a:lvl4pPr>
      <a:lvl5pPr marL="0" marR="0" indent="914400" algn="ctr" defTabSz="1460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Thin"/>
        </a:defRPr>
      </a:lvl5pPr>
      <a:lvl6pPr marL="0" marR="0" indent="1143000" algn="ctr" defTabSz="1460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Thin"/>
        </a:defRPr>
      </a:lvl6pPr>
      <a:lvl7pPr marL="0" marR="0" indent="1371600" algn="ctr" defTabSz="1460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Thin"/>
        </a:defRPr>
      </a:lvl7pPr>
      <a:lvl8pPr marL="0" marR="0" indent="1600200" algn="ctr" defTabSz="1460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Thin"/>
        </a:defRPr>
      </a:lvl8pPr>
      <a:lvl9pPr marL="0" marR="0" indent="1828800" algn="ctr" defTabSz="1460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Thin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tif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BBA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Rounded Rectangle"/>
          <p:cNvSpPr/>
          <p:nvPr/>
        </p:nvSpPr>
        <p:spPr>
          <a:xfrm>
            <a:off x="901554" y="19890233"/>
            <a:ext cx="13436892" cy="3450294"/>
          </a:xfrm>
          <a:prstGeom prst="roundRect">
            <a:avLst>
              <a:gd name="adj" fmla="val 7086"/>
            </a:avLst>
          </a:prstGeom>
          <a:solidFill>
            <a:srgbClr val="DDDEE0"/>
          </a:solidFill>
          <a:ln w="12700">
            <a:miter lim="400000"/>
          </a:ln>
        </p:spPr>
        <p:txBody>
          <a:bodyPr lIns="44648" tIns="44648" rIns="44648" bIns="44648"/>
          <a:lstStyle/>
          <a:p>
            <a:pPr lvl="3" algn="l">
              <a:defRPr sz="2700" b="0">
                <a:latin typeface="Gordita Bold"/>
                <a:ea typeface="Gordita Bold"/>
                <a:cs typeface="Gordita Bold"/>
                <a:sym typeface="Gordita Bold"/>
              </a:defRPr>
            </a:pPr>
            <a:endParaRPr/>
          </a:p>
        </p:txBody>
      </p:sp>
      <p:sp>
        <p:nvSpPr>
          <p:cNvPr id="152" name="Rounded Rectangle"/>
          <p:cNvSpPr/>
          <p:nvPr/>
        </p:nvSpPr>
        <p:spPr>
          <a:xfrm>
            <a:off x="901554" y="15808146"/>
            <a:ext cx="13436892" cy="3450293"/>
          </a:xfrm>
          <a:prstGeom prst="roundRect">
            <a:avLst>
              <a:gd name="adj" fmla="val 7086"/>
            </a:avLst>
          </a:prstGeom>
          <a:solidFill>
            <a:srgbClr val="DDDEE0"/>
          </a:solidFill>
          <a:ln w="12700">
            <a:miter lim="400000"/>
          </a:ln>
        </p:spPr>
        <p:txBody>
          <a:bodyPr lIns="44648" tIns="44648" rIns="44648" bIns="44648"/>
          <a:lstStyle/>
          <a:p>
            <a:pPr lvl="3" algn="l">
              <a:defRPr sz="2700" b="0">
                <a:latin typeface="Gordita Bold"/>
                <a:ea typeface="Gordita Bold"/>
                <a:cs typeface="Gordita Bold"/>
                <a:sym typeface="Gordita Bold"/>
              </a:defRPr>
            </a:pPr>
            <a:endParaRPr/>
          </a:p>
        </p:txBody>
      </p:sp>
      <p:sp>
        <p:nvSpPr>
          <p:cNvPr id="153" name="Rounded Rectangle"/>
          <p:cNvSpPr/>
          <p:nvPr/>
        </p:nvSpPr>
        <p:spPr>
          <a:xfrm>
            <a:off x="901554" y="11727856"/>
            <a:ext cx="13436892" cy="3450293"/>
          </a:xfrm>
          <a:prstGeom prst="roundRect">
            <a:avLst>
              <a:gd name="adj" fmla="val 7086"/>
            </a:avLst>
          </a:prstGeom>
          <a:solidFill>
            <a:srgbClr val="DDDEE0"/>
          </a:solidFill>
          <a:ln w="12700">
            <a:miter lim="400000"/>
          </a:ln>
        </p:spPr>
        <p:txBody>
          <a:bodyPr lIns="44648" tIns="44648" rIns="44648" bIns="44648"/>
          <a:lstStyle/>
          <a:p>
            <a:pPr lvl="3" algn="l">
              <a:defRPr sz="2700" b="0">
                <a:latin typeface="Gordita Bold"/>
                <a:ea typeface="Gordita Bold"/>
                <a:cs typeface="Gordita Bold"/>
                <a:sym typeface="Gordita Bold"/>
              </a:defRPr>
            </a:pPr>
            <a:endParaRPr/>
          </a:p>
        </p:txBody>
      </p:sp>
      <p:sp>
        <p:nvSpPr>
          <p:cNvPr id="154" name="Rounded Rectangle"/>
          <p:cNvSpPr/>
          <p:nvPr/>
        </p:nvSpPr>
        <p:spPr>
          <a:xfrm>
            <a:off x="901554" y="7732693"/>
            <a:ext cx="13436892" cy="3450293"/>
          </a:xfrm>
          <a:prstGeom prst="roundRect">
            <a:avLst>
              <a:gd name="adj" fmla="val 7086"/>
            </a:avLst>
          </a:prstGeom>
          <a:solidFill>
            <a:srgbClr val="DDDEE0"/>
          </a:solidFill>
          <a:ln w="12700">
            <a:miter lim="400000"/>
          </a:ln>
        </p:spPr>
        <p:txBody>
          <a:bodyPr lIns="44648" tIns="44648" rIns="44648" bIns="44648"/>
          <a:lstStyle/>
          <a:p>
            <a:pPr lvl="3" algn="l">
              <a:defRPr sz="2700" b="0">
                <a:latin typeface="Gordita Bold"/>
                <a:ea typeface="Gordita Bold"/>
                <a:cs typeface="Gordita Bold"/>
                <a:sym typeface="Gordita Bold"/>
              </a:defRPr>
            </a:pPr>
            <a:endParaRPr/>
          </a:p>
        </p:txBody>
      </p:sp>
      <p:sp>
        <p:nvSpPr>
          <p:cNvPr id="155" name="Rounded Rectangle"/>
          <p:cNvSpPr/>
          <p:nvPr/>
        </p:nvSpPr>
        <p:spPr>
          <a:xfrm>
            <a:off x="901554" y="3739326"/>
            <a:ext cx="13436892" cy="3450293"/>
          </a:xfrm>
          <a:prstGeom prst="roundRect">
            <a:avLst>
              <a:gd name="adj" fmla="val 7086"/>
            </a:avLst>
          </a:prstGeom>
          <a:solidFill>
            <a:srgbClr val="DDDEE0"/>
          </a:solidFill>
          <a:ln w="12700">
            <a:miter lim="400000"/>
          </a:ln>
        </p:spPr>
        <p:txBody>
          <a:bodyPr lIns="44648" tIns="44648" rIns="44648" bIns="44648"/>
          <a:lstStyle/>
          <a:p>
            <a:pPr lvl="3" algn="l">
              <a:defRPr sz="2700" b="0">
                <a:solidFill>
                  <a:srgbClr val="DDDEE0"/>
                </a:solidFill>
                <a:latin typeface="Gordita Bold"/>
                <a:ea typeface="Gordita Bold"/>
                <a:cs typeface="Gordita Bold"/>
                <a:sym typeface="Gordita Bold"/>
              </a:defRPr>
            </a:pPr>
            <a:endParaRPr/>
          </a:p>
        </p:txBody>
      </p:sp>
      <p:sp>
        <p:nvSpPr>
          <p:cNvPr id="156" name="One-Page Operating Manual…"/>
          <p:cNvSpPr txBox="1"/>
          <p:nvPr/>
        </p:nvSpPr>
        <p:spPr>
          <a:xfrm>
            <a:off x="2679730" y="286465"/>
            <a:ext cx="9880540" cy="271819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44648" tIns="44648" rIns="44648" bIns="44648" anchor="ctr">
            <a:spAutoFit/>
          </a:bodyPr>
          <a:lstStyle/>
          <a:p>
            <a:pPr>
              <a:defRPr sz="5200" b="0">
                <a:solidFill>
                  <a:srgbClr val="202C2A"/>
                </a:solidFill>
                <a:latin typeface="Gordita Bold"/>
                <a:ea typeface="Gordita Bold"/>
                <a:cs typeface="Gordita Bold"/>
                <a:sym typeface="Gordita Bold"/>
              </a:defRPr>
            </a:pPr>
            <a:r>
              <a:t>One-Page Operating Manual</a:t>
            </a:r>
          </a:p>
          <a:p>
            <a:pPr>
              <a:defRPr sz="5200" b="0">
                <a:solidFill>
                  <a:srgbClr val="202C2A"/>
                </a:solidFill>
                <a:latin typeface="Gordita Bold"/>
                <a:ea typeface="Gordita Bold"/>
                <a:cs typeface="Gordita Bold"/>
                <a:sym typeface="Gordita Bold"/>
              </a:defRPr>
            </a:pPr>
            <a:endParaRPr/>
          </a:p>
          <a:p>
            <a:pPr>
              <a:defRPr sz="5200" b="0">
                <a:solidFill>
                  <a:srgbClr val="202C2A"/>
                </a:solidFill>
                <a:latin typeface="Gordita Bold"/>
                <a:ea typeface="Gordita Bold"/>
                <a:cs typeface="Gordita Bold"/>
                <a:sym typeface="Gordita Bold"/>
              </a:defRPr>
            </a:pPr>
            <a:r>
              <a:t>About You</a:t>
            </a:r>
          </a:p>
        </p:txBody>
      </p:sp>
      <p:pic>
        <p:nvPicPr>
          <p:cNvPr id="157" name="Sample_image.png" descr="Sample_imag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94148" y="8667520"/>
            <a:ext cx="2727330" cy="2906172"/>
          </a:xfrm>
          <a:prstGeom prst="rect">
            <a:avLst/>
          </a:prstGeom>
          <a:ln w="12700">
            <a:miter lim="400000"/>
          </a:ln>
        </p:spPr>
      </p:pic>
      <p:sp>
        <p:nvSpPr>
          <p:cNvPr id="158" name="What are your strengths? How can someone bring these out in you?"/>
          <p:cNvSpPr txBox="1"/>
          <p:nvPr/>
        </p:nvSpPr>
        <p:spPr>
          <a:xfrm>
            <a:off x="1331239" y="3730009"/>
            <a:ext cx="12681752" cy="128746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9531" tIns="59531" rIns="59531" bIns="59531" anchor="ctr">
            <a:spAutoFit/>
          </a:bodyPr>
          <a:lstStyle>
            <a:lvl1pPr>
              <a:defRPr sz="3500" b="0">
                <a:solidFill>
                  <a:srgbClr val="EC8F22"/>
                </a:solidFill>
                <a:latin typeface="Gordita Bold"/>
                <a:ea typeface="Gordita Bold"/>
                <a:cs typeface="Gordita Bold"/>
                <a:sym typeface="Gordita Bold"/>
              </a:defRPr>
            </a:lvl1pPr>
          </a:lstStyle>
          <a:p>
            <a:r>
              <a:t>What are your strengths? How can someone bring these out in you?</a:t>
            </a:r>
          </a:p>
        </p:txBody>
      </p:sp>
      <p:sp>
        <p:nvSpPr>
          <p:cNvPr id="159" name="What are your weaknesses? What tends to bring these out?"/>
          <p:cNvSpPr txBox="1"/>
          <p:nvPr/>
        </p:nvSpPr>
        <p:spPr>
          <a:xfrm>
            <a:off x="1039922" y="7689619"/>
            <a:ext cx="13264385" cy="12874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9531" tIns="59531" rIns="59531" bIns="59531" anchor="ctr">
            <a:spAutoFit/>
          </a:bodyPr>
          <a:lstStyle>
            <a:lvl1pPr>
              <a:defRPr sz="3500" b="0">
                <a:solidFill>
                  <a:srgbClr val="F05F6B"/>
                </a:solidFill>
                <a:latin typeface="Gordita Bold"/>
                <a:ea typeface="Gordita Bold"/>
                <a:cs typeface="Gordita Bold"/>
                <a:sym typeface="Gordita Bold"/>
              </a:defRPr>
            </a:lvl1pPr>
          </a:lstStyle>
          <a:p>
            <a:r>
              <a:t>What are your weaknesses? What tends to bring these out? </a:t>
            </a:r>
          </a:p>
        </p:txBody>
      </p:sp>
      <p:sp>
        <p:nvSpPr>
          <p:cNvPr id="160" name="How should people best communicate with you?"/>
          <p:cNvSpPr txBox="1"/>
          <p:nvPr/>
        </p:nvSpPr>
        <p:spPr>
          <a:xfrm>
            <a:off x="2007869" y="11840368"/>
            <a:ext cx="11224261" cy="70326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9531" tIns="59531" rIns="59531" bIns="59531" anchor="ctr">
            <a:spAutoFit/>
          </a:bodyPr>
          <a:lstStyle>
            <a:lvl1pPr>
              <a:defRPr sz="3500" b="0">
                <a:solidFill>
                  <a:srgbClr val="7FC348"/>
                </a:solidFill>
                <a:latin typeface="Gordita Bold"/>
                <a:ea typeface="Gordita Bold"/>
                <a:cs typeface="Gordita Bold"/>
                <a:sym typeface="Gordita Bold"/>
              </a:defRPr>
            </a:lvl1pPr>
          </a:lstStyle>
          <a:p>
            <a:r>
              <a:t>How should people best communicate with you?</a:t>
            </a:r>
          </a:p>
        </p:txBody>
      </p:sp>
      <p:sp>
        <p:nvSpPr>
          <p:cNvPr id="161" name="What are your pet peeves?"/>
          <p:cNvSpPr txBox="1"/>
          <p:nvPr/>
        </p:nvSpPr>
        <p:spPr>
          <a:xfrm>
            <a:off x="4501070" y="15911016"/>
            <a:ext cx="6237860" cy="7032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9531" tIns="59531" rIns="59531" bIns="59531" anchor="ctr">
            <a:spAutoFit/>
          </a:bodyPr>
          <a:lstStyle>
            <a:lvl1pPr>
              <a:defRPr sz="3500" b="0">
                <a:solidFill>
                  <a:srgbClr val="33BBA9"/>
                </a:solidFill>
                <a:latin typeface="Gordita Bold"/>
                <a:ea typeface="Gordita Bold"/>
                <a:cs typeface="Gordita Bold"/>
                <a:sym typeface="Gordita Bold"/>
              </a:defRPr>
            </a:lvl1pPr>
          </a:lstStyle>
          <a:p>
            <a:r>
              <a:t>What are your pet peeves?</a:t>
            </a:r>
          </a:p>
        </p:txBody>
      </p:sp>
      <p:sp>
        <p:nvSpPr>
          <p:cNvPr id="162" name="What do people misunderstand about you?"/>
          <p:cNvSpPr txBox="1"/>
          <p:nvPr/>
        </p:nvSpPr>
        <p:spPr>
          <a:xfrm>
            <a:off x="2624169" y="19981662"/>
            <a:ext cx="9991662" cy="70326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9531" tIns="59531" rIns="59531" bIns="59531" anchor="ctr">
            <a:spAutoFit/>
          </a:bodyPr>
          <a:lstStyle>
            <a:lvl1pPr>
              <a:defRPr sz="3500" b="0">
                <a:solidFill>
                  <a:srgbClr val="904C8C"/>
                </a:solidFill>
                <a:latin typeface="Gordita Bold"/>
                <a:ea typeface="Gordita Bold"/>
                <a:cs typeface="Gordita Bold"/>
                <a:sym typeface="Gordita Bold"/>
              </a:defRPr>
            </a:lvl1pPr>
          </a:lstStyle>
          <a:p>
            <a:r>
              <a:t>What do people misunderstand about you?</a:t>
            </a:r>
          </a:p>
        </p:txBody>
      </p:sp>
      <p:pic>
        <p:nvPicPr>
          <p:cNvPr id="163" name="Art04.png" descr="Art04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47905" y="5173579"/>
            <a:ext cx="1892508" cy="2016040"/>
          </a:xfrm>
          <a:prstGeom prst="rect">
            <a:avLst/>
          </a:prstGeom>
          <a:ln w="12700">
            <a:miter lim="400000"/>
          </a:ln>
        </p:spPr>
      </p:pic>
      <p:pic>
        <p:nvPicPr>
          <p:cNvPr id="164" name="Card03.png" descr="Card03.png"/>
          <p:cNvPicPr>
            <a:picLocks noChangeAspect="1"/>
          </p:cNvPicPr>
          <p:nvPr/>
        </p:nvPicPr>
        <p:blipFill>
          <a:blip r:embed="rId4"/>
          <a:srcRect l="44897"/>
          <a:stretch>
            <a:fillRect/>
          </a:stretch>
        </p:blipFill>
        <p:spPr>
          <a:xfrm>
            <a:off x="970091" y="12266646"/>
            <a:ext cx="3644850" cy="2906002"/>
          </a:xfrm>
          <a:prstGeom prst="rect">
            <a:avLst/>
          </a:prstGeom>
          <a:ln w="12700">
            <a:miter lim="400000"/>
          </a:ln>
        </p:spPr>
      </p:pic>
      <p:pic>
        <p:nvPicPr>
          <p:cNvPr id="165" name="Sample_image2.png" descr="Sample_image2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94763" y="21408149"/>
            <a:ext cx="2198792" cy="2198792"/>
          </a:xfrm>
          <a:prstGeom prst="rect">
            <a:avLst/>
          </a:prstGeom>
          <a:ln w="12700">
            <a:miter lim="400000"/>
          </a:ln>
        </p:spPr>
      </p:pic>
      <p:pic>
        <p:nvPicPr>
          <p:cNvPr id="166" name="Image" descr="Image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1944033" y="17604700"/>
            <a:ext cx="2198792" cy="1653740"/>
          </a:xfrm>
          <a:prstGeom prst="rect">
            <a:avLst/>
          </a:prstGeom>
          <a:ln w="12700">
            <a:miter lim="400000"/>
          </a:ln>
        </p:spPr>
      </p:pic>
      <p:sp>
        <p:nvSpPr>
          <p:cNvPr id="167" name="Text"/>
          <p:cNvSpPr txBox="1"/>
          <p:nvPr/>
        </p:nvSpPr>
        <p:spPr>
          <a:xfrm>
            <a:off x="-8859314" y="15123920"/>
            <a:ext cx="169863" cy="4746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9531" tIns="59531" rIns="59531" bIns="59531" anchor="ctr">
            <a:spAutoFit/>
          </a:bodyPr>
          <a:lstStyle>
            <a:lvl1pPr algn="l" defTabSz="457200">
              <a:lnSpc>
                <a:spcPts val="2800"/>
              </a:lnSpc>
              <a:defRPr sz="1200" b="0">
                <a:latin typeface="Times Roman"/>
                <a:ea typeface="Times Roman"/>
                <a:cs typeface="Times Roman"/>
                <a:sym typeface="Times Roman"/>
              </a:defRPr>
            </a:lvl1pPr>
          </a:lstStyle>
          <a:p>
            <a:r>
              <a:t> </a:t>
            </a:r>
          </a:p>
        </p:txBody>
      </p:sp>
      <p:pic>
        <p:nvPicPr>
          <p:cNvPr id="168" name="Image" descr="Image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2878425" y="23394382"/>
            <a:ext cx="1892605" cy="686438"/>
          </a:xfrm>
          <a:prstGeom prst="rect">
            <a:avLst/>
          </a:prstGeom>
          <a:ln w="12700">
            <a:miter lim="400000"/>
          </a:ln>
        </p:spPr>
      </p:pic>
      <p:sp>
        <p:nvSpPr>
          <p:cNvPr id="169" name="Copyright © 2020 Inventium Toolbox Pty Ltd"/>
          <p:cNvSpPr txBox="1"/>
          <p:nvPr/>
        </p:nvSpPr>
        <p:spPr>
          <a:xfrm>
            <a:off x="67861" y="24052310"/>
            <a:ext cx="2798453" cy="254608"/>
          </a:xfrm>
          <a:prstGeom prst="rect">
            <a:avLst/>
          </a:prstGeom>
          <a:solidFill>
            <a:srgbClr val="33BBA9"/>
          </a:soli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9531" tIns="59531" rIns="59531" bIns="59531" anchor="ctr">
            <a:spAutoFit/>
          </a:bodyPr>
          <a:lstStyle>
            <a:lvl1pPr algn="l" defTabSz="457200">
              <a:defRPr sz="1000">
                <a:solidFill>
                  <a:srgbClr val="222222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Copyright © 2020 Inventium Toolbox Pty Ltd</a:t>
            </a: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BBA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Rounded Rectangle"/>
          <p:cNvSpPr/>
          <p:nvPr/>
        </p:nvSpPr>
        <p:spPr>
          <a:xfrm>
            <a:off x="901554" y="11727856"/>
            <a:ext cx="13436892" cy="3450293"/>
          </a:xfrm>
          <a:prstGeom prst="roundRect">
            <a:avLst>
              <a:gd name="adj" fmla="val 7086"/>
            </a:avLst>
          </a:prstGeom>
          <a:solidFill>
            <a:srgbClr val="DDDEE0"/>
          </a:solidFill>
          <a:ln w="12700">
            <a:miter lim="400000"/>
          </a:ln>
        </p:spPr>
        <p:txBody>
          <a:bodyPr lIns="44648" tIns="44648" rIns="44648" bIns="44648"/>
          <a:lstStyle/>
          <a:p>
            <a:pPr lvl="3" algn="l">
              <a:defRPr sz="2700" b="0">
                <a:latin typeface="Gordita Bold"/>
                <a:ea typeface="Gordita Bold"/>
                <a:cs typeface="Gordita Bold"/>
                <a:sym typeface="Gordita Bold"/>
              </a:defRPr>
            </a:pPr>
            <a:endParaRPr/>
          </a:p>
        </p:txBody>
      </p:sp>
      <p:sp>
        <p:nvSpPr>
          <p:cNvPr id="172" name="Rounded Rectangle"/>
          <p:cNvSpPr/>
          <p:nvPr/>
        </p:nvSpPr>
        <p:spPr>
          <a:xfrm>
            <a:off x="901554" y="7732693"/>
            <a:ext cx="13436892" cy="3450293"/>
          </a:xfrm>
          <a:prstGeom prst="roundRect">
            <a:avLst>
              <a:gd name="adj" fmla="val 7086"/>
            </a:avLst>
          </a:prstGeom>
          <a:solidFill>
            <a:srgbClr val="DDDEE0"/>
          </a:solidFill>
          <a:ln w="12700">
            <a:miter lim="400000"/>
          </a:ln>
        </p:spPr>
        <p:txBody>
          <a:bodyPr lIns="44648" tIns="44648" rIns="44648" bIns="44648"/>
          <a:lstStyle/>
          <a:p>
            <a:pPr lvl="3" algn="l">
              <a:defRPr sz="2700" b="0">
                <a:latin typeface="Gordita Bold"/>
                <a:ea typeface="Gordita Bold"/>
                <a:cs typeface="Gordita Bold"/>
                <a:sym typeface="Gordita Bold"/>
              </a:defRPr>
            </a:pPr>
            <a:endParaRPr/>
          </a:p>
        </p:txBody>
      </p:sp>
      <p:sp>
        <p:nvSpPr>
          <p:cNvPr id="173" name="Rounded Rectangle"/>
          <p:cNvSpPr/>
          <p:nvPr/>
        </p:nvSpPr>
        <p:spPr>
          <a:xfrm>
            <a:off x="901554" y="3739326"/>
            <a:ext cx="13436892" cy="3450293"/>
          </a:xfrm>
          <a:prstGeom prst="roundRect">
            <a:avLst>
              <a:gd name="adj" fmla="val 7086"/>
            </a:avLst>
          </a:prstGeom>
          <a:solidFill>
            <a:srgbClr val="DDDEE0"/>
          </a:solidFill>
          <a:ln w="12700">
            <a:miter lim="400000"/>
          </a:ln>
        </p:spPr>
        <p:txBody>
          <a:bodyPr lIns="44648" tIns="44648" rIns="44648" bIns="44648"/>
          <a:lstStyle/>
          <a:p>
            <a:pPr lvl="3" algn="l">
              <a:defRPr sz="2700" b="0">
                <a:solidFill>
                  <a:srgbClr val="DDDEE0"/>
                </a:solidFill>
                <a:latin typeface="Gordita Bold"/>
                <a:ea typeface="Gordita Bold"/>
                <a:cs typeface="Gordita Bold"/>
                <a:sym typeface="Gordita Bold"/>
              </a:defRPr>
            </a:pPr>
            <a:endParaRPr/>
          </a:p>
        </p:txBody>
      </p:sp>
      <p:sp>
        <p:nvSpPr>
          <p:cNvPr id="174" name="About Your Role"/>
          <p:cNvSpPr txBox="1"/>
          <p:nvPr/>
        </p:nvSpPr>
        <p:spPr>
          <a:xfrm>
            <a:off x="4815133" y="1354354"/>
            <a:ext cx="5609734" cy="96559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44648" tIns="44648" rIns="44648" bIns="44648" anchor="ctr">
            <a:spAutoFit/>
          </a:bodyPr>
          <a:lstStyle>
            <a:lvl1pPr>
              <a:defRPr sz="5200" b="0">
                <a:solidFill>
                  <a:srgbClr val="202C2A"/>
                </a:solidFill>
                <a:latin typeface="Gordita Bold"/>
                <a:ea typeface="Gordita Bold"/>
                <a:cs typeface="Gordita Bold"/>
                <a:sym typeface="Gordita Bold"/>
              </a:defRPr>
            </a:lvl1pPr>
          </a:lstStyle>
          <a:p>
            <a:r>
              <a:t>About Your Role</a:t>
            </a:r>
          </a:p>
        </p:txBody>
      </p:sp>
      <p:pic>
        <p:nvPicPr>
          <p:cNvPr id="175" name="Sample_image.png" descr="Sample_imag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94148" y="8667520"/>
            <a:ext cx="2727330" cy="2906172"/>
          </a:xfrm>
          <a:prstGeom prst="rect">
            <a:avLst/>
          </a:prstGeom>
          <a:ln w="12700">
            <a:miter lim="400000"/>
          </a:ln>
        </p:spPr>
      </p:pic>
      <p:sp>
        <p:nvSpPr>
          <p:cNvPr id="176" name="What is the unique value of your role on this team?"/>
          <p:cNvSpPr txBox="1"/>
          <p:nvPr/>
        </p:nvSpPr>
        <p:spPr>
          <a:xfrm>
            <a:off x="1998514" y="3918128"/>
            <a:ext cx="11659871" cy="70326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9531" tIns="59531" rIns="59531" bIns="59531" anchor="ctr">
            <a:spAutoFit/>
          </a:bodyPr>
          <a:lstStyle>
            <a:lvl1pPr>
              <a:defRPr sz="3500" b="0">
                <a:solidFill>
                  <a:srgbClr val="EC8F22"/>
                </a:solidFill>
                <a:latin typeface="Gordita Bold"/>
                <a:ea typeface="Gordita Bold"/>
                <a:cs typeface="Gordita Bold"/>
                <a:sym typeface="Gordita Bold"/>
              </a:defRPr>
            </a:lvl1pPr>
          </a:lstStyle>
          <a:p>
            <a:r>
              <a:t>What is the unique value of your role on this team?</a:t>
            </a:r>
          </a:p>
        </p:txBody>
      </p:sp>
      <p:sp>
        <p:nvSpPr>
          <p:cNvPr id="177" name="What should you be paying attention to that no one else is?"/>
          <p:cNvSpPr txBox="1"/>
          <p:nvPr/>
        </p:nvSpPr>
        <p:spPr>
          <a:xfrm>
            <a:off x="1011168" y="7689619"/>
            <a:ext cx="13217664" cy="12874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9531" tIns="59531" rIns="59531" bIns="59531" anchor="ctr">
            <a:spAutoFit/>
          </a:bodyPr>
          <a:lstStyle>
            <a:lvl1pPr>
              <a:defRPr sz="3500" b="0">
                <a:solidFill>
                  <a:srgbClr val="F05F6B"/>
                </a:solidFill>
                <a:latin typeface="Gordita Bold"/>
                <a:ea typeface="Gordita Bold"/>
                <a:cs typeface="Gordita Bold"/>
                <a:sym typeface="Gordita Bold"/>
              </a:defRPr>
            </a:lvl1pPr>
          </a:lstStyle>
          <a:p>
            <a:r>
              <a:t>What should you be paying attention to that no one else is?</a:t>
            </a:r>
          </a:p>
        </p:txBody>
      </p:sp>
      <p:sp>
        <p:nvSpPr>
          <p:cNvPr id="178" name="What would we miss if this role wasn’t here?"/>
          <p:cNvSpPr txBox="1"/>
          <p:nvPr/>
        </p:nvSpPr>
        <p:spPr>
          <a:xfrm>
            <a:off x="2452148" y="11840368"/>
            <a:ext cx="10335705" cy="70326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9531" tIns="59531" rIns="59531" bIns="59531" anchor="ctr">
            <a:spAutoFit/>
          </a:bodyPr>
          <a:lstStyle>
            <a:lvl1pPr>
              <a:defRPr sz="3500" b="0">
                <a:solidFill>
                  <a:srgbClr val="7FC348"/>
                </a:solidFill>
                <a:latin typeface="Gordita Bold"/>
                <a:ea typeface="Gordita Bold"/>
                <a:cs typeface="Gordita Bold"/>
                <a:sym typeface="Gordita Bold"/>
              </a:defRPr>
            </a:lvl1pPr>
          </a:lstStyle>
          <a:p>
            <a:r>
              <a:t>What would we miss if this role wasn’t here? </a:t>
            </a:r>
          </a:p>
        </p:txBody>
      </p:sp>
      <p:pic>
        <p:nvPicPr>
          <p:cNvPr id="179" name="Art04.png" descr="Art04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47905" y="5173579"/>
            <a:ext cx="1892508" cy="2016040"/>
          </a:xfrm>
          <a:prstGeom prst="rect">
            <a:avLst/>
          </a:prstGeom>
          <a:ln w="12700">
            <a:miter lim="400000"/>
          </a:ln>
        </p:spPr>
      </p:pic>
      <p:pic>
        <p:nvPicPr>
          <p:cNvPr id="180" name="Card03.png" descr="Card03.png"/>
          <p:cNvPicPr>
            <a:picLocks noChangeAspect="1"/>
          </p:cNvPicPr>
          <p:nvPr/>
        </p:nvPicPr>
        <p:blipFill>
          <a:blip r:embed="rId4"/>
          <a:srcRect l="44897"/>
          <a:stretch>
            <a:fillRect/>
          </a:stretch>
        </p:blipFill>
        <p:spPr>
          <a:xfrm>
            <a:off x="970091" y="12266646"/>
            <a:ext cx="3644850" cy="2906002"/>
          </a:xfrm>
          <a:prstGeom prst="rect">
            <a:avLst/>
          </a:prstGeom>
          <a:ln w="12700">
            <a:miter lim="400000"/>
          </a:ln>
        </p:spPr>
      </p:pic>
      <p:sp>
        <p:nvSpPr>
          <p:cNvPr id="181" name="Text"/>
          <p:cNvSpPr txBox="1"/>
          <p:nvPr/>
        </p:nvSpPr>
        <p:spPr>
          <a:xfrm>
            <a:off x="-8859314" y="15123920"/>
            <a:ext cx="169863" cy="4746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9531" tIns="59531" rIns="59531" bIns="59531" anchor="ctr">
            <a:spAutoFit/>
          </a:bodyPr>
          <a:lstStyle>
            <a:lvl1pPr algn="l" defTabSz="457200">
              <a:lnSpc>
                <a:spcPts val="2800"/>
              </a:lnSpc>
              <a:defRPr sz="1200" b="0">
                <a:latin typeface="Times Roman"/>
                <a:ea typeface="Times Roman"/>
                <a:cs typeface="Times Roman"/>
                <a:sym typeface="Times Roman"/>
              </a:defRPr>
            </a:lvl1pPr>
          </a:lstStyle>
          <a:p>
            <a:r>
              <a:t> </a:t>
            </a:r>
          </a:p>
        </p:txBody>
      </p:sp>
      <p:pic>
        <p:nvPicPr>
          <p:cNvPr id="182" name="Image" descr="Image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2878425" y="23394382"/>
            <a:ext cx="1892605" cy="686438"/>
          </a:xfrm>
          <a:prstGeom prst="rect">
            <a:avLst/>
          </a:prstGeom>
          <a:ln w="12700">
            <a:miter lim="400000"/>
          </a:ln>
        </p:spPr>
      </p:pic>
      <p:sp>
        <p:nvSpPr>
          <p:cNvPr id="183" name="Copyright © 2020 Inventium Toolbox Pty Ltd"/>
          <p:cNvSpPr txBox="1"/>
          <p:nvPr/>
        </p:nvSpPr>
        <p:spPr>
          <a:xfrm>
            <a:off x="67861" y="24086946"/>
            <a:ext cx="2798453" cy="254609"/>
          </a:xfrm>
          <a:prstGeom prst="rect">
            <a:avLst/>
          </a:prstGeom>
          <a:solidFill>
            <a:srgbClr val="33BBA9"/>
          </a:soli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9531" tIns="59531" rIns="59531" bIns="59531" anchor="ctr">
            <a:spAutoFit/>
          </a:bodyPr>
          <a:lstStyle>
            <a:lvl1pPr algn="l" defTabSz="457200">
              <a:defRPr sz="1000">
                <a:solidFill>
                  <a:srgbClr val="222222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Copyright © 2020 Inventium Toolbox Pty Ltd</a:t>
            </a: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9531" tIns="59531" rIns="59531" bIns="59531" numCol="1" spcCol="38100" rtlCol="0" anchor="ctr">
        <a:spAutoFit/>
      </a:bodyPr>
      <a:lstStyle>
        <a:defPPr marL="0" marR="0" indent="0" algn="ctr" defTabSz="1460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54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9531" tIns="59531" rIns="59531" bIns="59531" numCol="1" spcCol="38100" rtlCol="0" anchor="ctr">
        <a:spAutoFit/>
      </a:bodyPr>
      <a:lstStyle>
        <a:defPPr marL="0" marR="0" indent="0" algn="ctr" defTabSz="1460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60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9531" tIns="59531" rIns="59531" bIns="59531" numCol="1" spcCol="38100" rtlCol="0" anchor="ctr">
        <a:spAutoFit/>
      </a:bodyPr>
      <a:lstStyle>
        <a:defPPr marL="0" marR="0" indent="0" algn="ctr" defTabSz="1460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54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9531" tIns="59531" rIns="59531" bIns="59531" numCol="1" spcCol="38100" rtlCol="0" anchor="ctr">
        <a:spAutoFit/>
      </a:bodyPr>
      <a:lstStyle>
        <a:defPPr marL="0" marR="0" indent="0" algn="ctr" defTabSz="1460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60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106</Words>
  <Application>Microsoft Macintosh PowerPoint</Application>
  <PresentationFormat>Custom</PresentationFormat>
  <Paragraphs>16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11" baseType="lpstr">
      <vt:lpstr>Arial</vt:lpstr>
      <vt:lpstr>Gordita Bold</vt:lpstr>
      <vt:lpstr>Helvetica Light</vt:lpstr>
      <vt:lpstr>Helvetica Neue</vt:lpstr>
      <vt:lpstr>Helvetica Neue Light</vt:lpstr>
      <vt:lpstr>Helvetica Neue Medium</vt:lpstr>
      <vt:lpstr>Helvetica Neue Thin</vt:lpstr>
      <vt:lpstr>Times Roman</vt:lpstr>
      <vt:lpstr>White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Michelle Le Poidevin</cp:lastModifiedBy>
  <cp:revision>1</cp:revision>
  <dcterms:modified xsi:type="dcterms:W3CDTF">2022-06-01T03:57:19Z</dcterms:modified>
</cp:coreProperties>
</file>